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58" r:id="rId8"/>
    <p:sldId id="260" r:id="rId9"/>
    <p:sldId id="261" r:id="rId10"/>
    <p:sldId id="267" r:id="rId11"/>
    <p:sldId id="262" r:id="rId12"/>
    <p:sldId id="263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D7F65-4F21-BDCA-0E5B-4ADA69D47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27FDC9-5380-5B30-DEBE-E8DA8730E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66C71-204E-1112-55A8-0D15344E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89B85-F9F9-A42B-0B8B-D666E02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D58008-CBEF-5AEB-B18F-0EFEBF47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96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B6027-92A0-D6CF-9B32-1EFBAC08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07DEB5-DC6D-1F8D-606A-0BC65F80E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4A9D7-A579-EA0F-B544-BDAE5EFAB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ADA2B-DB83-16B8-EC8C-CBB9E60E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1909F8-5646-CFC1-8201-01168173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83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EDA77E-9BD6-9072-AC2D-AB501FD1F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E3B855-5851-D398-13B5-259C07B00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5921D9-6268-9336-0D20-65FFC10A3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9D1E4C-4337-A8B7-9E00-A19BD188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12312-E577-FE65-D670-3AF9771D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2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17092-1835-79B2-DA5B-D10E56D4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73E350-0956-7666-EEE2-99845A130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BAF4EE-3E7E-76F5-591F-2366FE9D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3EAA00-DB07-5986-15CE-F8B6D3AE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DE163-327F-06DF-8AF7-C8DAD995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65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DC201-F0FF-A730-A0E3-C16615FBF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42090D-D21F-96F5-0DF5-635953227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F51564-6132-CA16-3709-F7898463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35AC75-A1ED-B818-3603-DA1DBA36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29A938-DFF8-3A87-6213-8DF5594C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2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51267-5367-A1DB-D1D8-ACF2AB58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95595-313F-E1CC-6E81-F334F4233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C561AB-61CF-6E97-8483-31C1B9192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485CC0-5A90-4173-9C36-9BF2986B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3D1F51-4A4D-D41E-BD6D-49181EB6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FD0433-8376-2AFE-890C-10FDE32E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62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30A65-89E4-3FD1-1A92-BEA9415B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C86AB3-7198-DCC8-7E07-03DB7630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5244A8-8A67-B83E-951C-32406C619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DDF4CE-765F-25C8-091C-9726D924C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F5E9FB-6E69-FD29-AA50-572114CF3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E9A8D85-C691-9A52-4C09-E6D27F4A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289506-6C46-ED3B-B874-A68A9C9D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C83DEE-D218-1A69-D825-95636E8A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1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56190-1C0C-C45C-986E-D65C57A9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55FDD7-92E0-77D0-0EC0-1D4C98D4C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EF3493-06D9-1C41-F80A-BDDEB7EB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36CAAB-05BC-7B71-612E-6D25158E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2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A22284-788D-A4F3-7376-415C4700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10886B-59D6-1B10-D3D8-294EB523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00749B-250E-5F3E-02D0-F8E62703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62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44715-1D8E-3BED-1355-2D69892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1CEC2C-112C-CADA-5C35-E83AC024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40E1CD-CC00-E020-6F56-7B0B65EB4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FA50CE-29ED-46D3-34F3-6537B3413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682652-FA4B-4C6F-1CCD-BF810FBD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DB3769-A8DE-F41C-4EFF-3B9ED7CF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36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B1CD1-4A47-9471-3C73-F4982767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FC528E-F110-D9BF-677D-D821BA091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C80B17-9302-F682-8321-C94312CF1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CEF04-6842-253E-74FD-5D4FC6E6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1B8C25-7C21-DA20-E9E9-A4E7E724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F9B1A8-1B1F-587E-5C43-15F52B17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4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732654-BA1C-8703-252A-88E077A8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495949-382A-2C32-5E00-5D6545EDF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4A45B-9D35-1EAF-F895-FD50DA8D9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4F0E-E1F3-4E9A-B4C3-D0DFEE5D7C8F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115FE2-2727-EDA1-8334-26F546BFA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C073DC-5D1A-CDCD-773B-9ED56B834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E64D-E76E-46AC-AF5F-45857AA23F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03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12142-53A8-DDD4-FF2E-D130B89CD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841" y="3309751"/>
            <a:ext cx="9144000" cy="2387600"/>
          </a:xfrm>
        </p:spPr>
        <p:txBody>
          <a:bodyPr/>
          <a:lstStyle/>
          <a:p>
            <a:r>
              <a:rPr lang="es-ES" dirty="0">
                <a:latin typeface="Aharoni" panose="02010803020104030203" pitchFamily="2" charset="-79"/>
                <a:cs typeface="Aharoni" panose="02010803020104030203" pitchFamily="2" charset="-79"/>
              </a:rPr>
              <a:t>INFORME ANUAL </a:t>
            </a:r>
            <a:r>
              <a:rPr lang="es-ES" sz="8800" dirty="0"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92C5CC-49C7-7121-173B-C78FA8B2E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76" y="1017494"/>
            <a:ext cx="2361624" cy="25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745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9F7C-289F-111E-1F94-447F2017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Arial Black" panose="020B0A04020102020204" pitchFamily="34" charset="0"/>
                <a:cs typeface="Aharoni" panose="02010803020104030203" pitchFamily="2" charset="-79"/>
              </a:rPr>
              <a:t>PLANIFICACION PARA 2023 II(II)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43290-C851-A871-3E28-65E32862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Realizar una campaña de captación de nuevos socios y socias.</a:t>
            </a:r>
          </a:p>
          <a:p>
            <a:r>
              <a:rPr lang="es-ES" dirty="0"/>
              <a:t>Potenciar el contacto y participación con nuevo Equipo de Gobierno del Ayuntamiento.</a:t>
            </a:r>
          </a:p>
          <a:p>
            <a:r>
              <a:rPr lang="es-ES" dirty="0"/>
              <a:t>Aumentar el programa de talleres.</a:t>
            </a:r>
          </a:p>
          <a:p>
            <a:r>
              <a:rPr lang="es-ES" dirty="0"/>
              <a:t>Fomentar actividades colectivas como marchas, salidas culturales, comidas etc.</a:t>
            </a:r>
          </a:p>
          <a:p>
            <a:r>
              <a:rPr lang="es-ES" dirty="0"/>
              <a:t>Buscar métodos para aumentar la difusión de las actividades.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061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9F7C-289F-111E-1F94-447F2017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 Black" panose="020B0A04020102020204" pitchFamily="34" charset="0"/>
                <a:cs typeface="Aharoni" panose="02010803020104030203" pitchFamily="2" charset="-79"/>
              </a:rPr>
              <a:t>OTROS TEMAS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43290-C851-A871-3E28-65E32862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Se realizaron pequeñas reparaciones en el cuarto de baño del local.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Tenemos previsto contratar un SEGURO DE RESPONSABILIDAD CIVIL que cubra nuestras actividades tanto en el local como en el exterior.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2478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7BD815C-8D4D-CBBE-267E-5F0395FCF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86" y="-147769"/>
            <a:ext cx="4496246" cy="4778962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25184E6E-4184-24B3-2558-51662EBF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347" y="3907973"/>
            <a:ext cx="3733800" cy="193017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4900" dirty="0">
                <a:solidFill>
                  <a:srgbClr val="009900"/>
                </a:solidFill>
                <a:latin typeface="Arial Black" panose="020B0A04020102020204" pitchFamily="34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10469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9F7C-289F-111E-1F94-447F2017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 Black" panose="020B0A04020102020204" pitchFamily="34" charset="0"/>
                <a:cs typeface="Aharoni" panose="02010803020104030203" pitchFamily="2" charset="-79"/>
              </a:rPr>
              <a:t>INDICE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43290-C851-A871-3E28-65E32862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b="1" dirty="0"/>
              <a:t>Principales actividades desarrolladas en 2022</a:t>
            </a:r>
          </a:p>
          <a:p>
            <a:r>
              <a:rPr lang="es-ES" sz="3600" b="1" dirty="0"/>
              <a:t>Informe económico</a:t>
            </a:r>
          </a:p>
          <a:p>
            <a:r>
              <a:rPr lang="es-ES" sz="3600" b="1" dirty="0"/>
              <a:t>Movimiento de socios y socias</a:t>
            </a:r>
          </a:p>
          <a:p>
            <a:r>
              <a:rPr lang="es-ES" sz="3600" b="1" dirty="0"/>
              <a:t>Planificación para 2023</a:t>
            </a:r>
          </a:p>
          <a:p>
            <a:r>
              <a:rPr lang="es-ES" sz="3600" b="1" dirty="0"/>
              <a:t>Otros temas</a:t>
            </a:r>
          </a:p>
        </p:txBody>
      </p:sp>
    </p:spTree>
    <p:extLst>
      <p:ext uri="{BB962C8B-B14F-4D97-AF65-F5344CB8AC3E}">
        <p14:creationId xmlns:p14="http://schemas.microsoft.com/office/powerpoint/2010/main" val="155025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DCA29-0F2B-28B8-D600-66F2312C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600" dirty="0">
                <a:latin typeface="Arial Black" panose="020B0A04020102020204" pitchFamily="34" charset="0"/>
                <a:cs typeface="Aharoni" panose="02010803020104030203" pitchFamily="2" charset="-79"/>
              </a:rPr>
              <a:t>Principales actividades desarrolladas durante 2022 - I(IV)</a:t>
            </a: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2192D-9388-6A56-AAC3-2334E4C1C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0087"/>
          </a:xfrm>
        </p:spPr>
        <p:txBody>
          <a:bodyPr>
            <a:normAutofit fontScale="47500" lnSpcReduction="20000"/>
          </a:bodyPr>
          <a:lstStyle/>
          <a:p>
            <a:pPr lvl="1"/>
            <a:r>
              <a:rPr lang="es-ES" sz="4200" b="1" dirty="0"/>
              <a:t>VILLAVICIOSA EN FAMILIA, </a:t>
            </a:r>
            <a:r>
              <a:rPr lang="es-ES" sz="4200" dirty="0"/>
              <a:t>seis actividades realizadas en colaboración con las AMPAS y que supuso la participación de mayores y pequeños en cuenta cuentos, </a:t>
            </a:r>
            <a:r>
              <a:rPr lang="es-ES" sz="4200" dirty="0" err="1"/>
              <a:t>pintacaras</a:t>
            </a:r>
            <a:r>
              <a:rPr lang="es-ES" sz="4200" dirty="0"/>
              <a:t> y piedras, mesas de dibujos, intercambio de libros, taller de primeros auxilios, fabricación de pulseras y collares, taller de reciclado, etc.</a:t>
            </a:r>
          </a:p>
          <a:p>
            <a:pPr lvl="1"/>
            <a:endParaRPr lang="es-ES" sz="4200" dirty="0"/>
          </a:p>
          <a:p>
            <a:pPr lvl="1"/>
            <a:r>
              <a:rPr lang="es-ES" sz="4200" b="1" dirty="0"/>
              <a:t>MESA POR EL CLIMA, </a:t>
            </a:r>
            <a:r>
              <a:rPr lang="es-ES" sz="4200" dirty="0"/>
              <a:t>actividades realizadas con ECOLOGISTAS EN ACCION en defensa de medio ambiente y lucha contra el cambio climático: consumo energético sostenible, compostaje y reciclado de aceite doméstico.</a:t>
            </a:r>
          </a:p>
          <a:p>
            <a:pPr lvl="1"/>
            <a:endParaRPr lang="es-ES" sz="4200" dirty="0"/>
          </a:p>
          <a:p>
            <a:pPr lvl="1"/>
            <a:r>
              <a:rPr lang="es-ES" sz="4200" b="1" dirty="0"/>
              <a:t>SOPORTE Y COORDINACION DE ACTIVIDADES, </a:t>
            </a:r>
            <a:r>
              <a:rPr lang="es-ES" sz="4200" dirty="0"/>
              <a:t>labor soporte a los actos organizados por otras asociaciones y colectivos de Villaviciosa y de coordinación para evitar solapamientos o duplicidades. </a:t>
            </a:r>
          </a:p>
          <a:p>
            <a:pPr lvl="1"/>
            <a:endParaRPr lang="es-ES" sz="4200" dirty="0"/>
          </a:p>
          <a:p>
            <a:pPr lvl="1"/>
            <a:r>
              <a:rPr lang="es-ES" sz="4200" b="1" dirty="0"/>
              <a:t>ELECCIONES MUNICIPALES, </a:t>
            </a:r>
            <a:r>
              <a:rPr lang="es-ES" sz="4200" dirty="0"/>
              <a:t>preparación y envío a los partidos políticos participantes en estas elecciones de un programa de medidas para que las consideraran en sus Programas Electorales.</a:t>
            </a:r>
          </a:p>
          <a:p>
            <a:pPr lvl="1"/>
            <a:endParaRPr lang="es-ES" sz="4200" b="1" dirty="0"/>
          </a:p>
          <a:p>
            <a:pPr lvl="1"/>
            <a:r>
              <a:rPr lang="es-ES" sz="4200" b="1" dirty="0"/>
              <a:t>DEFENSA DE LA SANIDAD PÚBLICA, </a:t>
            </a:r>
            <a:r>
              <a:rPr lang="es-ES" sz="4200" dirty="0"/>
              <a:t>Comunicados de soporte a la medicina de atención primaria y a la Marea Blanca.</a:t>
            </a:r>
          </a:p>
          <a:p>
            <a:pPr lvl="1"/>
            <a:endParaRPr lang="es-ES" dirty="0"/>
          </a:p>
          <a:p>
            <a:pPr lvl="1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60652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DCA29-0F2B-28B8-D600-66F2312C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latin typeface="Arial Black" panose="020B0A04020102020204" pitchFamily="34" charset="0"/>
                <a:cs typeface="Aharoni" panose="02010803020104030203" pitchFamily="2" charset="-79"/>
              </a:rPr>
              <a:t>Principales actividades desarrolladas durante 2022 - II(IV)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2192D-9388-6A56-AAC3-2334E4C1C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0657"/>
          </a:xfrm>
        </p:spPr>
        <p:txBody>
          <a:bodyPr>
            <a:normAutofit lnSpcReduction="10000"/>
          </a:bodyPr>
          <a:lstStyle/>
          <a:p>
            <a:pPr lvl="1"/>
            <a:endParaRPr lang="es-ES" sz="1600" dirty="0"/>
          </a:p>
          <a:p>
            <a:pPr lvl="1"/>
            <a:r>
              <a:rPr lang="es-ES" b="1" dirty="0"/>
              <a:t>REGALOS SOLIDARIOS, </a:t>
            </a:r>
            <a:r>
              <a:rPr lang="es-ES" dirty="0"/>
              <a:t>colaborando con las AMPAS en el reparto de los juguetes donamos por el vecindario.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CARNAVAL, </a:t>
            </a:r>
            <a:r>
              <a:rPr lang="es-ES" dirty="0"/>
              <a:t>en colaboración con las AMPAS.</a:t>
            </a:r>
          </a:p>
          <a:p>
            <a:pPr lvl="1"/>
            <a:endParaRPr lang="es-ES" sz="2400" b="1" dirty="0"/>
          </a:p>
          <a:p>
            <a:pPr lvl="1"/>
            <a:r>
              <a:rPr lang="es-ES" sz="2400" b="1" dirty="0"/>
              <a:t>TALLER PRESENCIAL </a:t>
            </a:r>
            <a:r>
              <a:rPr lang="es-ES" sz="2400" dirty="0"/>
              <a:t>sobre sobre BANCA ON-LINE Y SEGURIDAD EN LOS CAJEROS AUTOMÁTICOS con la colaboración de la Policía Local.</a:t>
            </a:r>
          </a:p>
          <a:p>
            <a:pPr lvl="1"/>
            <a:endParaRPr lang="es-ES" b="1" dirty="0"/>
          </a:p>
          <a:p>
            <a:pPr lvl="1"/>
            <a:r>
              <a:rPr lang="es-ES" b="1" dirty="0"/>
              <a:t>FIESTA DE LA PRIMAVERA y I CONCURSO PRIMAVILLA, </a:t>
            </a:r>
            <a:r>
              <a:rPr lang="es-ES" dirty="0"/>
              <a:t>en colaboración con Ecologistas, AMPAS, La </a:t>
            </a:r>
            <a:r>
              <a:rPr lang="es-ES" dirty="0" err="1"/>
              <a:t>Moravilla</a:t>
            </a:r>
            <a:r>
              <a:rPr lang="es-ES" dirty="0"/>
              <a:t> y Peñas.</a:t>
            </a:r>
          </a:p>
          <a:p>
            <a:pPr lvl="1"/>
            <a:endParaRPr lang="es-ES" b="1" dirty="0"/>
          </a:p>
          <a:p>
            <a:pPr lvl="1"/>
            <a:r>
              <a:rPr lang="es-ES" b="1" dirty="0"/>
              <a:t>SEMANA DE LA DIVERSIDAD, </a:t>
            </a:r>
            <a:r>
              <a:rPr lang="es-ES" dirty="0"/>
              <a:t>con charlas, desfile con batucada y fiesta con aperitivo</a:t>
            </a:r>
          </a:p>
          <a:p>
            <a:pPr lvl="1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51143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DCA29-0F2B-28B8-D600-66F2312C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latin typeface="Arial Black" panose="020B0A04020102020204" pitchFamily="34" charset="0"/>
                <a:cs typeface="Aharoni" panose="02010803020104030203" pitchFamily="2" charset="-79"/>
              </a:rPr>
              <a:t>Principales actividades desarrolladas durante 2022 - III(IV)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2192D-9388-6A56-AAC3-2334E4C1C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s-ES" sz="1600" dirty="0"/>
          </a:p>
          <a:p>
            <a:pPr lvl="1"/>
            <a:endParaRPr lang="es-ES" sz="32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FD7E800-2CFD-B055-771A-4E9031C050A6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8172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b="1" dirty="0"/>
              <a:t>DIA INTERNACIONAL DE LA MUJER, </a:t>
            </a:r>
            <a:r>
              <a:rPr lang="es-ES" dirty="0"/>
              <a:t>difusión y presencia en los actos programados.</a:t>
            </a:r>
          </a:p>
          <a:p>
            <a:pPr lvl="1"/>
            <a:endParaRPr lang="es-ES" b="1" dirty="0"/>
          </a:p>
          <a:p>
            <a:pPr lvl="1"/>
            <a:r>
              <a:rPr lang="es-ES" b="1" dirty="0"/>
              <a:t>CAMPAÑA DE SENSIBILIZACION CONTRA RUIDOS</a:t>
            </a:r>
            <a:r>
              <a:rPr lang="es-ES" dirty="0"/>
              <a:t>, en colaboración con la revista ACUA y la AA.VV. Siglo XXI de El Bosque.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FIESTA DEL OTOÑO/NOCHE DE BRUJAS</a:t>
            </a:r>
            <a:r>
              <a:rPr lang="es-ES" dirty="0"/>
              <a:t>, en colaboración con las AMPAS, Las Peñas, La </a:t>
            </a:r>
            <a:r>
              <a:rPr lang="es-ES" dirty="0" err="1"/>
              <a:t>Moravilla</a:t>
            </a:r>
            <a:r>
              <a:rPr lang="es-ES" dirty="0"/>
              <a:t> y </a:t>
            </a:r>
            <a:r>
              <a:rPr lang="es-ES" dirty="0" err="1"/>
              <a:t>Kids&amp;Us</a:t>
            </a:r>
            <a:r>
              <a:rPr lang="es-ES" dirty="0"/>
              <a:t>.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CHARLA SOBRE SETAS EN VILLAVICIOSA, </a:t>
            </a:r>
            <a:r>
              <a:rPr lang="es-ES" dirty="0"/>
              <a:t>en colaboración con la Sociedad Micológica de Móstoles. 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ESCUELA INFANTIL JUAN FARIAS, </a:t>
            </a:r>
            <a:r>
              <a:rPr lang="es-ES" dirty="0"/>
              <a:t>apoyo a la campaña contra su cierre.</a:t>
            </a:r>
          </a:p>
        </p:txBody>
      </p:sp>
    </p:spTree>
    <p:extLst>
      <p:ext uri="{BB962C8B-B14F-4D97-AF65-F5344CB8AC3E}">
        <p14:creationId xmlns:p14="http://schemas.microsoft.com/office/powerpoint/2010/main" val="27904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DCA29-0F2B-28B8-D600-66F2312CE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latin typeface="Arial Black" panose="020B0A04020102020204" pitchFamily="34" charset="0"/>
                <a:cs typeface="Aharoni" panose="02010803020104030203" pitchFamily="2" charset="-79"/>
              </a:rPr>
              <a:t>Principales actividades desarrolladas durante 2022 - IV(IV)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2192D-9388-6A56-AAC3-2334E4C1C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s-ES" sz="1600" dirty="0"/>
          </a:p>
          <a:p>
            <a:pPr lvl="1"/>
            <a:endParaRPr lang="es-ES" sz="32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FD7E800-2CFD-B055-771A-4E9031C050A6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817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sz="1600" dirty="0"/>
          </a:p>
          <a:p>
            <a:pPr lvl="1"/>
            <a:r>
              <a:rPr lang="es-ES" b="1" dirty="0"/>
              <a:t>ENSÉÑANOS TU NAVIDAD</a:t>
            </a:r>
            <a:r>
              <a:rPr lang="es-ES" dirty="0"/>
              <a:t>, organización del II concurso de luces navideñas en balcones y ventas.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CONCURSO DE DIBUJOS SOLIDARIOS VILLA-PINTA</a:t>
            </a:r>
            <a:r>
              <a:rPr lang="es-ES" dirty="0"/>
              <a:t>, con el objetivo de conseguir fondos para la lucha contra la Distrofia </a:t>
            </a:r>
            <a:r>
              <a:rPr lang="es-ES" dirty="0" err="1"/>
              <a:t>Neuroaxonal</a:t>
            </a:r>
            <a:r>
              <a:rPr lang="es-ES" dirty="0"/>
              <a:t> Infantil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FIESTA Y COPA DE NAVIDAD</a:t>
            </a:r>
            <a:r>
              <a:rPr lang="es-ES" dirty="0"/>
              <a:t>, con entrega de placas de reconocimiento a personas y entidades que más nos han ayudado a difundir nuestras actividades.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PARTICIPACION </a:t>
            </a:r>
            <a:r>
              <a:rPr lang="es-ES" dirty="0"/>
              <a:t>en las Comisiones Municipales de Medio Ambiente, Cultura y Fiestas</a:t>
            </a:r>
          </a:p>
          <a:p>
            <a:pPr lvl="1"/>
            <a:endParaRPr lang="es-ES" dirty="0"/>
          </a:p>
          <a:p>
            <a:pPr lvl="1"/>
            <a:r>
              <a:rPr lang="es-ES" b="1" dirty="0"/>
              <a:t>Señalar que, la mayoría de las actividades, se realizaron con la colaboración con el Ayuntamiento de Villaviciosa de Odón.</a:t>
            </a:r>
          </a:p>
          <a:p>
            <a:pPr marL="457200" lvl="1" indent="0">
              <a:buNone/>
            </a:pPr>
            <a:r>
              <a:rPr lang="es-ES" b="1" dirty="0"/>
              <a:t> 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569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2E9A7-8D5B-6725-A044-F851F657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Arial Black" panose="020B0A04020102020204" pitchFamily="34" charset="0"/>
              </a:rPr>
              <a:t>INFORME ECONÓMICO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64A4EA-9E1B-B622-DCB5-6BBD298ECD4F}"/>
              </a:ext>
            </a:extLst>
          </p:cNvPr>
          <p:cNvSpPr txBox="1"/>
          <p:nvPr/>
        </p:nvSpPr>
        <p:spPr>
          <a:xfrm>
            <a:off x="1438835" y="6109707"/>
            <a:ext cx="705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NOTA: </a:t>
            </a:r>
            <a:r>
              <a:rPr lang="es-ES" dirty="0"/>
              <a:t>Hay disponible información más detallada si se quisiera consultar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8C3C0076-408E-BFAF-3722-D6E4683BE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3558" y="1427959"/>
            <a:ext cx="7791429" cy="4681099"/>
          </a:xfrm>
        </p:spPr>
      </p:pic>
    </p:spTree>
    <p:extLst>
      <p:ext uri="{BB962C8B-B14F-4D97-AF65-F5344CB8AC3E}">
        <p14:creationId xmlns:p14="http://schemas.microsoft.com/office/powerpoint/2010/main" val="57819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9F7C-289F-111E-1F94-447F2017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rial Black" panose="020B0A04020102020204" pitchFamily="34" charset="0"/>
                <a:cs typeface="Aharoni" panose="02010803020104030203" pitchFamily="2" charset="-79"/>
              </a:rPr>
              <a:t>MOVIMIENTO DE SOCIOS/AS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54C6C1-309E-A320-4D41-3CD52BC86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/>
              <a:t>Socios/as al comienzo de 2022:  106</a:t>
            </a:r>
          </a:p>
          <a:p>
            <a:r>
              <a:rPr lang="es-ES" sz="3200" dirty="0"/>
              <a:t>Socios/as al final de 2022:  108</a:t>
            </a:r>
          </a:p>
          <a:p>
            <a:endParaRPr lang="es-ES" sz="3200" dirty="0"/>
          </a:p>
          <a:p>
            <a:r>
              <a:rPr lang="es-ES" sz="3200" dirty="0"/>
              <a:t>NOTA: Sigue habiendo un problema con el retraso en el pago de las cuotas anuales en el que hay que seguir trabajando</a:t>
            </a:r>
            <a:r>
              <a:rPr lang="es-E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615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7E9F7C-289F-111E-1F94-447F2017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Arial Black" panose="020B0A04020102020204" pitchFamily="34" charset="0"/>
                <a:cs typeface="Aharoni" panose="02010803020104030203" pitchFamily="2" charset="-79"/>
              </a:rPr>
              <a:t>PLANIFICACION PARA 2023 I(II)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43290-C851-A871-3E28-65E32862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Seguir con las actividades de VILLAVICIOSA EN FAMILIA, definiendo nuevas áreas como charlas sobre comportamiento infantil y juvenil, “escuela de padres”, etc.</a:t>
            </a:r>
          </a:p>
          <a:p>
            <a:r>
              <a:rPr lang="es-ES" dirty="0"/>
              <a:t>Continuar con las actividades de soporte y coordinación con el resto de asociaciones y colectivos de Villaviciosa.</a:t>
            </a:r>
          </a:p>
          <a:p>
            <a:r>
              <a:rPr lang="es-ES" dirty="0"/>
              <a:t>Consolidar e identificar nuevas actividades de participación ciudadana: </a:t>
            </a:r>
            <a:r>
              <a:rPr lang="es-ES" i="1" dirty="0" err="1"/>
              <a:t>Primavilla</a:t>
            </a:r>
            <a:r>
              <a:rPr lang="es-ES" i="1" dirty="0"/>
              <a:t>, Villa-Pinta, Te Enseño mi Navidad</a:t>
            </a:r>
            <a:r>
              <a:rPr lang="es-ES" dirty="0"/>
              <a:t>, etc. </a:t>
            </a:r>
          </a:p>
          <a:p>
            <a:r>
              <a:rPr lang="es-ES" dirty="0"/>
              <a:t>Ampliar el área de contactos con organizaciones con las que, hasta ahora, no se ha tenido: Hermandades, Mayores, etc.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9901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749</Words>
  <Application>Microsoft Office PowerPoint</Application>
  <PresentationFormat>Panorámica</PresentationFormat>
  <Paragraphs>73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Calibri Light</vt:lpstr>
      <vt:lpstr>Wingdings</vt:lpstr>
      <vt:lpstr>Tema de Office</vt:lpstr>
      <vt:lpstr>INFORME ANUAL 2022</vt:lpstr>
      <vt:lpstr>INDICE</vt:lpstr>
      <vt:lpstr>Principales actividades desarrolladas durante 2022 - I(IV)</vt:lpstr>
      <vt:lpstr>Principales actividades desarrolladas durante 2022 - II(IV)</vt:lpstr>
      <vt:lpstr>Principales actividades desarrolladas durante 2022 - III(IV)</vt:lpstr>
      <vt:lpstr>Principales actividades desarrolladas durante 2022 - IV(IV)</vt:lpstr>
      <vt:lpstr>INFORME ECONÓMICO</vt:lpstr>
      <vt:lpstr>MOVIMIENTO DE SOCIOS/AS</vt:lpstr>
      <vt:lpstr>PLANIFICACION PARA 2023 I(II)</vt:lpstr>
      <vt:lpstr>PLANIFICACION PARA 2023 II(II)</vt:lpstr>
      <vt:lpstr>OTROS TEMAS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ANUAL 2022</dc:title>
  <dc:creator>Mariano Fraguas</dc:creator>
  <cp:lastModifiedBy>Mariano Fraguas</cp:lastModifiedBy>
  <cp:revision>17</cp:revision>
  <dcterms:created xsi:type="dcterms:W3CDTF">2023-06-10T10:14:27Z</dcterms:created>
  <dcterms:modified xsi:type="dcterms:W3CDTF">2023-06-15T08:54:35Z</dcterms:modified>
</cp:coreProperties>
</file>